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0" r:id="rId4"/>
    <p:sldId id="257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51"/>
  </p:normalViewPr>
  <p:slideViewPr>
    <p:cSldViewPr snapToGrid="0" snapToObjects="1">
      <p:cViewPr varScale="1">
        <p:scale>
          <a:sx n="108" d="100"/>
          <a:sy n="108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47B1-60B7-C049-8D9B-7BD2B83042C6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B5622-FFA7-7E42-BFB7-14AF8C73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7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96ED1-3ABE-7447-9A5B-ADAE53043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8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5622-FFA7-7E42-BFB7-14AF8C73ED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7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5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4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4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9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EC3B3-5112-D148-8513-055C71F17E0A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00738-FA1B-624C-A8BE-6CF9840C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ntinuum.io/downloads" TargetMode="Externa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Stylometrics</a:t>
            </a:r>
            <a:r>
              <a:rPr lang="en-US" dirty="0" smtClean="0"/>
              <a:t> and Genre Research in Imperial Chinese Studies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32659"/>
            <a:ext cx="9144000" cy="1655762"/>
          </a:xfrm>
        </p:spPr>
        <p:txBody>
          <a:bodyPr/>
          <a:lstStyle/>
          <a:p>
            <a:r>
              <a:rPr lang="en-US" dirty="0" smtClean="0"/>
              <a:t>Intro and</a:t>
            </a:r>
          </a:p>
          <a:p>
            <a:r>
              <a:rPr lang="en-US" dirty="0" smtClean="0"/>
              <a:t>Software Installation </a:t>
            </a:r>
            <a:r>
              <a:rPr lang="en-US" dirty="0" smtClean="0"/>
              <a:t>Instructions</a:t>
            </a:r>
          </a:p>
          <a:p>
            <a:r>
              <a:rPr lang="en-US" dirty="0" err="1" smtClean="0"/>
              <a:t>vierthal@bc.edu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Download all the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Put them all in the same folder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</a:t>
            </a:r>
            <a:r>
              <a:rPr lang="en-US" dirty="0" err="1" smtClean="0"/>
              <a:t>DHAsiaWorkshopVierthaler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metadata.txt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test.txt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Stanford DH Asia </a:t>
            </a:r>
            <a:r>
              <a:rPr lang="en-US" dirty="0" err="1" smtClean="0"/>
              <a:t>Stylomtery.ipynb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Stanford DH Asia Python </a:t>
            </a:r>
            <a:r>
              <a:rPr lang="en-US" dirty="0" err="1" smtClean="0"/>
              <a:t>Basics.ipynb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corpus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	00.txt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	01.txt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		...</a:t>
            </a:r>
          </a:p>
        </p:txBody>
      </p:sp>
    </p:spTree>
    <p:extLst>
      <p:ext uri="{BB962C8B-B14F-4D97-AF65-F5344CB8AC3E}">
        <p14:creationId xmlns:p14="http://schemas.microsoft.com/office/powerpoint/2010/main" val="9536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218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Open Anaconda Launcher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94" y="973053"/>
            <a:ext cx="7243011" cy="5884947"/>
          </a:xfrm>
        </p:spPr>
      </p:pic>
      <p:sp>
        <p:nvSpPr>
          <p:cNvPr id="5" name="Rectangle 4"/>
          <p:cNvSpPr/>
          <p:nvPr/>
        </p:nvSpPr>
        <p:spPr>
          <a:xfrm>
            <a:off x="2935705" y="2550695"/>
            <a:ext cx="5342021" cy="866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68842" y="6015789"/>
            <a:ext cx="745958" cy="842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" y="240635"/>
            <a:ext cx="12151560" cy="6280484"/>
          </a:xfrm>
        </p:spPr>
      </p:pic>
    </p:spTree>
    <p:extLst>
      <p:ext uri="{BB962C8B-B14F-4D97-AF65-F5344CB8AC3E}">
        <p14:creationId xmlns:p14="http://schemas.microsoft.com/office/powerpoint/2010/main" val="7921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888935" cy="6858000"/>
          </a:xfrm>
        </p:spPr>
      </p:pic>
      <p:sp>
        <p:nvSpPr>
          <p:cNvPr id="5" name="Rectangle 4"/>
          <p:cNvSpPr/>
          <p:nvPr/>
        </p:nvSpPr>
        <p:spPr>
          <a:xfrm>
            <a:off x="1443789" y="3429000"/>
            <a:ext cx="3729790" cy="517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8" y="0"/>
            <a:ext cx="10990244" cy="6858000"/>
          </a:xfrm>
        </p:spPr>
      </p:pic>
    </p:spTree>
    <p:extLst>
      <p:ext uri="{BB962C8B-B14F-4D97-AF65-F5344CB8AC3E}">
        <p14:creationId xmlns:p14="http://schemas.microsoft.com/office/powerpoint/2010/main" val="7726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we go through the workshop you will have to run each code box.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53" y="1937451"/>
            <a:ext cx="7885395" cy="49205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55432" y="2478505"/>
            <a:ext cx="168442" cy="264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 the </a:t>
            </a:r>
            <a:r>
              <a:rPr lang="en-US" dirty="0" err="1" smtClean="0"/>
              <a:t>Stylometry</a:t>
            </a:r>
            <a:r>
              <a:rPr lang="en-US" dirty="0" smtClean="0"/>
              <a:t> notebook</a:t>
            </a:r>
            <a:br>
              <a:rPr lang="en-US" dirty="0" smtClean="0"/>
            </a:br>
            <a:r>
              <a:rPr lang="en-US" dirty="0" smtClean="0"/>
              <a:t>If you run a cell in the middle</a:t>
            </a:r>
            <a:br>
              <a:rPr lang="en-US" dirty="0" smtClean="0"/>
            </a:br>
            <a:r>
              <a:rPr lang="en-US" dirty="0" smtClean="0"/>
              <a:t>without running the prior cells</a:t>
            </a:r>
            <a:br>
              <a:rPr lang="en-US" dirty="0" smtClean="0"/>
            </a:br>
            <a:r>
              <a:rPr lang="en-US" dirty="0" smtClean="0"/>
              <a:t>it may not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49" y="241892"/>
            <a:ext cx="7287573" cy="6221969"/>
          </a:xfrm>
        </p:spPr>
      </p:pic>
    </p:spTree>
    <p:extLst>
      <p:ext uri="{BB962C8B-B14F-4D97-AF65-F5344CB8AC3E}">
        <p14:creationId xmlns:p14="http://schemas.microsoft.com/office/powerpoint/2010/main" val="1978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2" y="623455"/>
            <a:ext cx="5467232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7529" y="943841"/>
            <a:ext cx="4156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PCA</a:t>
            </a:r>
          </a:p>
          <a:p>
            <a:r>
              <a:rPr lang="en-US" sz="2400" dirty="0" smtClean="0"/>
              <a:t>Official Histories, </a:t>
            </a:r>
            <a:r>
              <a:rPr lang="en-US" sz="2400" i="1" dirty="0" err="1" smtClean="0"/>
              <a:t>Xiaoshuo</a:t>
            </a:r>
            <a:r>
              <a:rPr lang="en-US" sz="2400" dirty="0" smtClean="0"/>
              <a:t>, and</a:t>
            </a:r>
            <a:endParaRPr lang="en-US" sz="2400" i="1" dirty="0" smtClean="0"/>
          </a:p>
          <a:p>
            <a:r>
              <a:rPr lang="en-US" sz="2400" dirty="0" smtClean="0"/>
              <a:t>Historical Romances</a:t>
            </a:r>
          </a:p>
          <a:p>
            <a:r>
              <a:rPr lang="en-US" sz="2400" dirty="0" smtClean="0"/>
              <a:t>1,000 Most Frequent 1-grams</a:t>
            </a:r>
          </a:p>
          <a:p>
            <a:r>
              <a:rPr lang="en-US" sz="2400" dirty="0" smtClean="0"/>
              <a:t>Internal Divisions</a:t>
            </a:r>
          </a:p>
          <a:p>
            <a:r>
              <a:rPr lang="en-US" sz="2400" dirty="0" smtClean="0"/>
              <a:t>(</a:t>
            </a:r>
            <a:r>
              <a:rPr lang="zh-CN" altLang="en-US" sz="2400" dirty="0" smtClean="0"/>
              <a:t>卷／回</a:t>
            </a:r>
            <a:r>
              <a:rPr lang="en-US" altLang="zh-CN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63344" y="5722019"/>
            <a:ext cx="3674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32 Official Histories, 368 novels, </a:t>
            </a:r>
            <a:r>
              <a:rPr lang="en-US" sz="1200" smtClean="0"/>
              <a:t>69 Historical Romances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Necessary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2"/>
              </a:rPr>
              <a:t>www.continuum.io/downloads</a:t>
            </a:r>
            <a:endParaRPr lang="en-US" dirty="0" smtClean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2917507"/>
            <a:ext cx="5346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9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20" y="123568"/>
            <a:ext cx="6876955" cy="6717026"/>
          </a:xfrm>
        </p:spPr>
      </p:pic>
      <p:sp>
        <p:nvSpPr>
          <p:cNvPr id="5" name="Rectangle 4"/>
          <p:cNvSpPr/>
          <p:nvPr/>
        </p:nvSpPr>
        <p:spPr>
          <a:xfrm>
            <a:off x="6304547" y="365125"/>
            <a:ext cx="2887579" cy="1728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5997" y="5467779"/>
            <a:ext cx="3548219" cy="1372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Necessary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Stanford DH Asia </a:t>
            </a:r>
            <a:r>
              <a:rPr lang="en-US" dirty="0" err="1" smtClean="0"/>
              <a:t>Stylometry.ipynb</a:t>
            </a: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Stanford DH Asia Python </a:t>
            </a:r>
            <a:r>
              <a:rPr lang="en-US" dirty="0" err="1" smtClean="0"/>
              <a:t>Basics.ipynb</a:t>
            </a: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test.txt</a:t>
            </a: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metadata.txt</a:t>
            </a: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corpus (folder that contains sample texts)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Contains 14 documents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Named 00.txt, 01.txt,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metadata.txt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Contains information describing corpus documents</a:t>
            </a: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format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Document ID, Title, Author, Era, Genre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e.g.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00	</a:t>
            </a:r>
            <a:r>
              <a:rPr lang="zh-CN" altLang="en-US" dirty="0" smtClean="0"/>
              <a:t>紫钗记	汤显祖	明	传奇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6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test.txt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Plain text file. </a:t>
            </a:r>
            <a:r>
              <a:rPr lang="en-US" smtClean="0"/>
              <a:t>Just there to show how to open file.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8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148</Words>
  <Application>Microsoft Macintosh PowerPoint</Application>
  <PresentationFormat>Widescreen</PresentationFormat>
  <Paragraphs>63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DengXian</vt:lpstr>
      <vt:lpstr>Arial</vt:lpstr>
      <vt:lpstr>Office Theme</vt:lpstr>
      <vt:lpstr>Stylometrics and Genre Research in Imperial Chinese Studies</vt:lpstr>
      <vt:lpstr>PowerPoint Presentation</vt:lpstr>
      <vt:lpstr>PowerPoint Presentation</vt:lpstr>
      <vt:lpstr>Necessary Software</vt:lpstr>
      <vt:lpstr>PowerPoint Presentation</vt:lpstr>
      <vt:lpstr>Necessary Materials</vt:lpstr>
      <vt:lpstr>corpus</vt:lpstr>
      <vt:lpstr>metadata.txt</vt:lpstr>
      <vt:lpstr>test.txt</vt:lpstr>
      <vt:lpstr>Download all the files</vt:lpstr>
      <vt:lpstr>Open Anaconda Launcher</vt:lpstr>
      <vt:lpstr>PowerPoint Presentation</vt:lpstr>
      <vt:lpstr>PowerPoint Presentation</vt:lpstr>
      <vt:lpstr>PowerPoint Presentation</vt:lpstr>
      <vt:lpstr>As we go through the workshop you will have to run each code box.</vt:lpstr>
      <vt:lpstr>In the Stylometry notebook If you run a cell in the middle without running the prior cells it may not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Stylometrics and Genre Research in Imperial Chinese Studies</dc:title>
  <dc:creator>Paul Vierthaler</dc:creator>
  <cp:lastModifiedBy>Paul Vierthaler</cp:lastModifiedBy>
  <cp:revision>21</cp:revision>
  <dcterms:created xsi:type="dcterms:W3CDTF">2016-02-08T16:48:14Z</dcterms:created>
  <dcterms:modified xsi:type="dcterms:W3CDTF">2016-02-11T22:15:04Z</dcterms:modified>
</cp:coreProperties>
</file>